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56" r:id="rId3"/>
    <p:sldId id="289" r:id="rId4"/>
    <p:sldId id="258" r:id="rId5"/>
    <p:sldId id="259" r:id="rId6"/>
    <p:sldId id="260" r:id="rId7"/>
    <p:sldId id="290" r:id="rId8"/>
    <p:sldId id="262" r:id="rId9"/>
    <p:sldId id="263" r:id="rId10"/>
    <p:sldId id="261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274" r:id="rId33"/>
    <p:sldId id="275" r:id="rId34"/>
    <p:sldId id="276" r:id="rId35"/>
    <p:sldId id="277" r:id="rId36"/>
    <p:sldId id="279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44" r:id="rId49"/>
    <p:sldId id="345" r:id="rId50"/>
    <p:sldId id="346" r:id="rId51"/>
    <p:sldId id="347" r:id="rId52"/>
    <p:sldId id="348" r:id="rId53"/>
    <p:sldId id="349" r:id="rId54"/>
    <p:sldId id="350" r:id="rId55"/>
    <p:sldId id="357" r:id="rId56"/>
    <p:sldId id="351" r:id="rId57"/>
    <p:sldId id="352" r:id="rId58"/>
    <p:sldId id="353" r:id="rId59"/>
    <p:sldId id="354" r:id="rId60"/>
    <p:sldId id="281" r:id="rId61"/>
    <p:sldId id="355" r:id="rId62"/>
    <p:sldId id="356" r:id="rId63"/>
    <p:sldId id="280" r:id="rId64"/>
    <p:sldId id="282" r:id="rId65"/>
    <p:sldId id="283" r:id="rId66"/>
    <p:sldId id="284" r:id="rId67"/>
    <p:sldId id="286" r:id="rId68"/>
    <p:sldId id="285" r:id="rId6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3" Type="http://schemas.openxmlformats.org/officeDocument/2006/relationships/tableStyles" Target="tableStyles.xml"/><Relationship Id="rId72" Type="http://schemas.openxmlformats.org/officeDocument/2006/relationships/viewProps" Target="viewProps.xml"/><Relationship Id="rId71" Type="http://schemas.openxmlformats.org/officeDocument/2006/relationships/presProps" Target="presProps.xml"/><Relationship Id="rId70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3.png"/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9.png"/><Relationship Id="rId1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image" Target="../media/image12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1.png"/><Relationship Id="rId1" Type="http://schemas.openxmlformats.org/officeDocument/2006/relationships/image" Target="../media/image12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image" Target="../media/image1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0.png"/><Relationship Id="rId8" Type="http://schemas.openxmlformats.org/officeDocument/2006/relationships/image" Target="../media/image159.png"/><Relationship Id="rId7" Type="http://schemas.openxmlformats.org/officeDocument/2006/relationships/image" Target="../media/image158.png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166.png"/><Relationship Id="rId14" Type="http://schemas.openxmlformats.org/officeDocument/2006/relationships/image" Target="../media/image165.png"/><Relationship Id="rId13" Type="http://schemas.openxmlformats.org/officeDocument/2006/relationships/image" Target="../media/image164.png"/><Relationship Id="rId12" Type="http://schemas.openxmlformats.org/officeDocument/2006/relationships/image" Target="../media/image163.png"/><Relationship Id="rId11" Type="http://schemas.openxmlformats.org/officeDocument/2006/relationships/image" Target="../media/image162.png"/><Relationship Id="rId10" Type="http://schemas.openxmlformats.org/officeDocument/2006/relationships/image" Target="../media/image161.png"/><Relationship Id="rId1" Type="http://schemas.openxmlformats.org/officeDocument/2006/relationships/image" Target="../media/image1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3405" y="136525"/>
            <a:ext cx="8504555" cy="1790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955" y="1927225"/>
            <a:ext cx="8847455" cy="4733290"/>
          </a:xfrm>
          <a:prstGeom prst="rect">
            <a:avLst/>
          </a:prstGeom>
        </p:spPr>
      </p:pic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4905" y="203200"/>
            <a:ext cx="7362190" cy="28854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10" y="3347720"/>
            <a:ext cx="8171180" cy="16859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4620" y="45085"/>
            <a:ext cx="8142605" cy="4085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35" y="3216910"/>
            <a:ext cx="8990330" cy="3504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115" y="386715"/>
            <a:ext cx="2152650" cy="4762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5" y="1263015"/>
            <a:ext cx="5495290" cy="1162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755" y="2617470"/>
            <a:ext cx="6826250" cy="37388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1035" y="1616710"/>
            <a:ext cx="8847455" cy="51047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5280" y="1394460"/>
            <a:ext cx="6263005" cy="3599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x(n)={4,2,1,3}</a:t>
            </a:r>
            <a:endParaRPr lang="en-US" altLang="zh-CN" sz="2800"/>
          </a:p>
          <a:p>
            <a:r>
              <a:rPr lang="en-US" altLang="zh-CN" sz="2800"/>
              <a:t>X(K)={10,3+j,0,3-j}</a:t>
            </a:r>
            <a:endParaRPr lang="en-US" altLang="zh-CN" sz="2800"/>
          </a:p>
          <a:p>
            <a:endParaRPr lang="en-US" altLang="zh-CN" sz="3200"/>
          </a:p>
          <a:p>
            <a:r>
              <a:rPr lang="en-US" altLang="zh-CN" sz="2800"/>
              <a:t>x1</a:t>
            </a:r>
            <a:r>
              <a:rPr lang="en-US" altLang="zh-CN" sz="2800">
                <a:sym typeface="+mn-ea"/>
              </a:rPr>
              <a:t>(n)={4,0,2,0,1,0,3,0}  X1(K)=?</a:t>
            </a:r>
            <a:endParaRPr lang="en-US" alt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x2(n)={4,2,1,3, 4,2,1,3}   X2(K)=?</a:t>
            </a:r>
            <a:endParaRPr lang="en-US" altLang="zh-CN" sz="2800">
              <a:sym typeface="+mn-ea"/>
            </a:endParaRPr>
          </a:p>
          <a:p>
            <a:endParaRPr lang="en-US" alt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X1(K)={10,3+j,0,3-j  ,10,3+j,0,3-j}</a:t>
            </a:r>
            <a:endParaRPr lang="en-US" altLang="zh-CN" sz="2800">
              <a:sym typeface="+mn-ea"/>
            </a:endParaRPr>
          </a:p>
          <a:p>
            <a:r>
              <a:rPr lang="en-US" altLang="zh-CN" sz="2800">
                <a:sym typeface="+mn-ea"/>
              </a:rPr>
              <a:t>X2(K)={20,0,6+2j,0,0,0,6-2j,0}</a:t>
            </a:r>
            <a:endParaRPr lang="en-US" altLang="zh-CN" sz="280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6805" y="966470"/>
            <a:ext cx="6597650" cy="14497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2385" y="3533140"/>
            <a:ext cx="6737350" cy="26403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95" y="328295"/>
            <a:ext cx="9702800" cy="7600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95" y="1229360"/>
            <a:ext cx="4885690" cy="1990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495" y="3512820"/>
            <a:ext cx="866775" cy="419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005" y="3446145"/>
            <a:ext cx="5619115" cy="485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495" y="4298315"/>
            <a:ext cx="5257165" cy="638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6885" y="4141470"/>
            <a:ext cx="256159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455" y="108585"/>
            <a:ext cx="4971415" cy="1885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" y="2209800"/>
            <a:ext cx="5533390" cy="2438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30" y="108585"/>
            <a:ext cx="5209540" cy="2324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605" y="2432685"/>
            <a:ext cx="5609590" cy="26377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0930" y="5685155"/>
            <a:ext cx="2238375" cy="3333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2330" y="5580380"/>
            <a:ext cx="5438140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4860" y="121285"/>
            <a:ext cx="7381240" cy="5152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60" y="5273675"/>
            <a:ext cx="532384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5105" y="123190"/>
            <a:ext cx="5513070" cy="25076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5" y="2326005"/>
            <a:ext cx="6088380" cy="4030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105" y="4347845"/>
            <a:ext cx="5109210" cy="10337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9930" y="113665"/>
            <a:ext cx="6169660" cy="31756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765" y="3289300"/>
            <a:ext cx="6523990" cy="32569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10" y="2124710"/>
            <a:ext cx="3561715" cy="26092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248285"/>
            <a:ext cx="2885440" cy="2428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195" y="1402080"/>
            <a:ext cx="4847590" cy="9144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765" y="859155"/>
            <a:ext cx="4399915" cy="5429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510" y="2465705"/>
            <a:ext cx="6895465" cy="23526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4385" y="662305"/>
            <a:ext cx="7666355" cy="52285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15" y="136525"/>
            <a:ext cx="7694930" cy="28663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8460" y="3165475"/>
            <a:ext cx="5688965" cy="341376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4765" y="527685"/>
            <a:ext cx="2713990" cy="4381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785" y="527685"/>
            <a:ext cx="6152515" cy="1514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965" y="2451735"/>
            <a:ext cx="7771130" cy="3495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4190" y="532765"/>
            <a:ext cx="7837170" cy="46437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50" y="5299075"/>
            <a:ext cx="6971665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1140" y="180340"/>
            <a:ext cx="8618855" cy="57645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25" y="262890"/>
            <a:ext cx="6053455" cy="3558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680" y="420370"/>
            <a:ext cx="5777865" cy="32435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855" y="548005"/>
            <a:ext cx="7924165" cy="57619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" y="86360"/>
            <a:ext cx="5161280" cy="57975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" y="41910"/>
            <a:ext cx="7101840" cy="41224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7860" y="3031490"/>
            <a:ext cx="5977890" cy="3324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0" y="4518025"/>
            <a:ext cx="5422900" cy="9531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6935" y="525780"/>
            <a:ext cx="6245225" cy="3897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15" y="525780"/>
            <a:ext cx="5975350" cy="45231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945" y="5278755"/>
            <a:ext cx="6457315" cy="8477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212090"/>
            <a:ext cx="6343015" cy="1190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1650365"/>
            <a:ext cx="4399915" cy="447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015" y="1012190"/>
            <a:ext cx="5809615" cy="3905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5440" y="1402715"/>
            <a:ext cx="6600190" cy="400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2545" y="2381885"/>
            <a:ext cx="6028055" cy="417385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965" y="152400"/>
            <a:ext cx="6017895" cy="4114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95" y="152400"/>
            <a:ext cx="6069965" cy="40646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90" y="41275"/>
            <a:ext cx="6352540" cy="39712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1430" y="41275"/>
            <a:ext cx="5749925" cy="4486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210" y="4549775"/>
            <a:ext cx="6504940" cy="21717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880" y="283210"/>
            <a:ext cx="8473440" cy="60731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9960" y="13335"/>
            <a:ext cx="6123940" cy="22288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2333625"/>
            <a:ext cx="5744210" cy="42919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140" y="2540"/>
            <a:ext cx="5476875" cy="4024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985" y="4048760"/>
            <a:ext cx="6063615" cy="280098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8755" y="93345"/>
            <a:ext cx="6714490" cy="127635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" y="571500"/>
            <a:ext cx="6000115" cy="3352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20" y="218440"/>
            <a:ext cx="5476240" cy="40589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" y="54610"/>
            <a:ext cx="6704965" cy="25425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7815" y="2494915"/>
            <a:ext cx="5312410" cy="38614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15" y="170180"/>
            <a:ext cx="8533130" cy="10001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95" y="1439545"/>
            <a:ext cx="9411335" cy="49434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25" y="62865"/>
            <a:ext cx="6600190" cy="1885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" y="2284095"/>
            <a:ext cx="5695315" cy="1209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0" y="1215390"/>
            <a:ext cx="6743065" cy="491426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4310" y="796925"/>
            <a:ext cx="5876290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4025" y="953770"/>
            <a:ext cx="8078470" cy="42341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570" y="-36830"/>
            <a:ext cx="6504940" cy="43713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510" y="79375"/>
            <a:ext cx="5552440" cy="4657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470" y="4597400"/>
            <a:ext cx="4857750" cy="227139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5355" y="363855"/>
            <a:ext cx="7781290" cy="588708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7690" y="149860"/>
            <a:ext cx="7906385" cy="592645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6350" y="234315"/>
            <a:ext cx="6581140" cy="628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723900"/>
            <a:ext cx="6200140" cy="28187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7685" y="3542665"/>
            <a:ext cx="5542915" cy="895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735" y="4594860"/>
            <a:ext cx="857250" cy="381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985" y="4594860"/>
            <a:ext cx="5742940" cy="9239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3010" y="459105"/>
            <a:ext cx="9004935" cy="50260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805" y="441960"/>
            <a:ext cx="8688070" cy="572706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7275" y="356235"/>
            <a:ext cx="6851650" cy="5822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2360" y="-17780"/>
            <a:ext cx="7447915" cy="4180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25" y="4479925"/>
            <a:ext cx="7143115" cy="17240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" y="26670"/>
            <a:ext cx="6000750" cy="3769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7895" y="26670"/>
            <a:ext cx="5422900" cy="3922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50" y="3796665"/>
            <a:ext cx="6504940" cy="3209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6215" y="4107815"/>
            <a:ext cx="5339715" cy="133096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" y="173355"/>
            <a:ext cx="2971165" cy="6286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1076960"/>
            <a:ext cx="4933315" cy="9239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7910" y="1134110"/>
            <a:ext cx="3085465" cy="8667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" y="2000885"/>
            <a:ext cx="6428740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88900"/>
            <a:ext cx="6390640" cy="29616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700" y="1873885"/>
            <a:ext cx="6171565" cy="423799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4490" y="523875"/>
            <a:ext cx="8343265" cy="53251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598170"/>
            <a:ext cx="10285730" cy="48380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" y="194310"/>
            <a:ext cx="3904615" cy="1257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1900" y="384810"/>
            <a:ext cx="5704840" cy="8763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4505" y="1642110"/>
            <a:ext cx="6142990" cy="471424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145" y="165735"/>
            <a:ext cx="5289550" cy="3797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060" y="165735"/>
            <a:ext cx="5920105" cy="42348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5" y="3631565"/>
            <a:ext cx="4558665" cy="308991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838200"/>
            <a:ext cx="6409690" cy="45713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165" y="1988820"/>
            <a:ext cx="5644515" cy="265493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362585"/>
            <a:ext cx="4335780" cy="7829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1490345"/>
            <a:ext cx="5981065" cy="2047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50" y="3793490"/>
            <a:ext cx="5971540" cy="2105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155" y="269240"/>
            <a:ext cx="933450" cy="466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" y="909320"/>
            <a:ext cx="4104640" cy="466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95" y="1376045"/>
            <a:ext cx="8085455" cy="21812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95" y="3688715"/>
            <a:ext cx="7486015" cy="4857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55" y="4360545"/>
            <a:ext cx="2495550" cy="514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875" y="4360545"/>
            <a:ext cx="6361430" cy="23526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7510" y="42545"/>
            <a:ext cx="6133465" cy="5238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085" y="566420"/>
            <a:ext cx="4552315" cy="7334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5" y="1697355"/>
            <a:ext cx="5822950" cy="451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35" y="2347595"/>
            <a:ext cx="4361815" cy="1857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395" y="1652905"/>
            <a:ext cx="5824855" cy="4959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285" y="2505075"/>
            <a:ext cx="4552315" cy="184785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0530" y="676275"/>
            <a:ext cx="3009265" cy="4762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86200" y="1760220"/>
            <a:ext cx="3703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★书3</a:t>
            </a:r>
            <a:r>
              <a:rPr lang="en-US" altLang="zh-CN"/>
              <a:t>45</a:t>
            </a:r>
            <a:r>
              <a:rPr lang="zh-CN" altLang="en-US"/>
              <a:t>页表</a:t>
            </a:r>
            <a:r>
              <a:rPr lang="en-US" altLang="zh-CN"/>
              <a:t>7.1</a:t>
            </a:r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种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9795" y="1014095"/>
            <a:ext cx="3437890" cy="1476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90" y="3038475"/>
            <a:ext cx="7952105" cy="260921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5620" y="453390"/>
            <a:ext cx="5104765" cy="495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" y="1231265"/>
            <a:ext cx="5704840" cy="14382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110" y="1908810"/>
            <a:ext cx="3420745" cy="27717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15440" y="3832860"/>
            <a:ext cx="44805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注意和全通系统，最小相位系统的零极点</a:t>
            </a:r>
            <a:r>
              <a:rPr lang="zh-CN" altLang="en-US"/>
              <a:t>区分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220" y="571500"/>
            <a:ext cx="2371725" cy="533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91840" y="769620"/>
            <a:ext cx="19189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★★★★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7785" y="1513205"/>
            <a:ext cx="5238115" cy="227647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23795" y="607060"/>
            <a:ext cx="7344410" cy="5338445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" y="150495"/>
            <a:ext cx="5914390" cy="42094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410" y="28575"/>
            <a:ext cx="4006215" cy="25666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865" y="2695575"/>
            <a:ext cx="4097655" cy="2660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225" y="4130040"/>
            <a:ext cx="3723640" cy="24663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935" y="4130040"/>
            <a:ext cx="3682365" cy="263271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030" y="2785745"/>
            <a:ext cx="4047490" cy="3333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030" y="188595"/>
            <a:ext cx="3685540" cy="1238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" y="1604645"/>
            <a:ext cx="971550" cy="447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755" y="1604645"/>
            <a:ext cx="1847850" cy="704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0" y="3119120"/>
            <a:ext cx="3266440" cy="800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1135" y="3967480"/>
            <a:ext cx="3237865" cy="7143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91305"/>
            <a:ext cx="971550" cy="4476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285" y="4806315"/>
            <a:ext cx="3526790" cy="14255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3505" y="188595"/>
            <a:ext cx="3866515" cy="3238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3505" y="550545"/>
            <a:ext cx="3676015" cy="876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44590" y="1476375"/>
            <a:ext cx="3237865" cy="7048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010" y="4234180"/>
            <a:ext cx="971550" cy="4476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505" y="1604645"/>
            <a:ext cx="971550" cy="4476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50020" y="291465"/>
            <a:ext cx="2787650" cy="11849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01640" y="2785745"/>
            <a:ext cx="3980815" cy="3714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96230" y="3272155"/>
            <a:ext cx="4599940" cy="6953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39560" y="4149090"/>
            <a:ext cx="4714240" cy="6572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4590" y="4806315"/>
            <a:ext cx="3238500" cy="189420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65" y="293370"/>
            <a:ext cx="6066790" cy="438086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755" y="154305"/>
            <a:ext cx="5590540" cy="417131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48590"/>
            <a:ext cx="8733155" cy="476186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3845" y="1148080"/>
            <a:ext cx="8656955" cy="45618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D997B5FA-0921-464F-AAE1-844C04324D75}" type="datetime1">
              <a:rPr lang="zh-CN" altLang="en-US" smtClean="0"/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7890" y="284480"/>
            <a:ext cx="7856855" cy="122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890" y="3272790"/>
            <a:ext cx="8066405" cy="1009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470" y="1647825"/>
            <a:ext cx="9252585" cy="6000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2383155"/>
            <a:ext cx="7341870" cy="889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8705" y="4175760"/>
            <a:ext cx="7514590" cy="2400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336</Words>
  <Application>WPS 演示</Application>
  <PresentationFormat>宽屏</PresentationFormat>
  <Paragraphs>284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5" baseType="lpstr">
      <vt:lpstr>Arial</vt:lpstr>
      <vt:lpstr>宋体</vt:lpstr>
      <vt:lpstr>Wingdings</vt:lpstr>
      <vt:lpstr>Calibri</vt:lpstr>
      <vt:lpstr>微软雅黑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7</cp:revision>
  <dcterms:created xsi:type="dcterms:W3CDTF">2015-05-05T08:02:00Z</dcterms:created>
  <dcterms:modified xsi:type="dcterms:W3CDTF">2017-12-28T16:10:40Z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